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0576" autoAdjust="0"/>
  </p:normalViewPr>
  <p:slideViewPr>
    <p:cSldViewPr snapToGrid="0">
      <p:cViewPr varScale="1">
        <p:scale>
          <a:sx n="80" d="100"/>
          <a:sy n="80" d="100"/>
        </p:scale>
        <p:origin x="136" y="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77CF-2324-4428-98AA-C1ACD51822A8}" type="datetimeFigureOut">
              <a:rPr lang="en-GB" smtClean="0"/>
              <a:t>24/02/2022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45611-3DEB-4E5B-AD1D-19B4A32496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4800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77CF-2324-4428-98AA-C1ACD51822A8}" type="datetimeFigureOut">
              <a:rPr lang="en-GB" smtClean="0"/>
              <a:t>24/02/2022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45611-3DEB-4E5B-AD1D-19B4A32496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9540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77CF-2324-4428-98AA-C1ACD51822A8}" type="datetimeFigureOut">
              <a:rPr lang="en-GB" smtClean="0"/>
              <a:t>24/02/2022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45611-3DEB-4E5B-AD1D-19B4A32496BF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870974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77CF-2324-4428-98AA-C1ACD51822A8}" type="datetimeFigureOut">
              <a:rPr lang="en-GB" smtClean="0"/>
              <a:t>24/02/2022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45611-3DEB-4E5B-AD1D-19B4A32496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6202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77CF-2324-4428-98AA-C1ACD51822A8}" type="datetimeFigureOut">
              <a:rPr lang="en-GB" smtClean="0"/>
              <a:t>24/02/2022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45611-3DEB-4E5B-AD1D-19B4A32496BF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69631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77CF-2324-4428-98AA-C1ACD51822A8}" type="datetimeFigureOut">
              <a:rPr lang="en-GB" smtClean="0"/>
              <a:t>24/02/2022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45611-3DEB-4E5B-AD1D-19B4A32496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30543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77CF-2324-4428-98AA-C1ACD51822A8}" type="datetimeFigureOut">
              <a:rPr lang="en-GB" smtClean="0"/>
              <a:t>24/02/2022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45611-3DEB-4E5B-AD1D-19B4A32496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49192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77CF-2324-4428-98AA-C1ACD51822A8}" type="datetimeFigureOut">
              <a:rPr lang="en-GB" smtClean="0"/>
              <a:t>24/02/2022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45611-3DEB-4E5B-AD1D-19B4A32496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6404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77CF-2324-4428-98AA-C1ACD51822A8}" type="datetimeFigureOut">
              <a:rPr lang="en-GB" smtClean="0"/>
              <a:t>24/02/2022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45611-3DEB-4E5B-AD1D-19B4A32496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2842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77CF-2324-4428-98AA-C1ACD51822A8}" type="datetimeFigureOut">
              <a:rPr lang="en-GB" smtClean="0"/>
              <a:t>24/02/2022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45611-3DEB-4E5B-AD1D-19B4A32496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9100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77CF-2324-4428-98AA-C1ACD51822A8}" type="datetimeFigureOut">
              <a:rPr lang="en-GB" smtClean="0"/>
              <a:t>24/02/2022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45611-3DEB-4E5B-AD1D-19B4A32496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3690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77CF-2324-4428-98AA-C1ACD51822A8}" type="datetimeFigureOut">
              <a:rPr lang="en-GB" smtClean="0"/>
              <a:t>24/02/2022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45611-3DEB-4E5B-AD1D-19B4A32496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2979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77CF-2324-4428-98AA-C1ACD51822A8}" type="datetimeFigureOut">
              <a:rPr lang="en-GB" smtClean="0"/>
              <a:t>24/02/2022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45611-3DEB-4E5B-AD1D-19B4A32496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7825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77CF-2324-4428-98AA-C1ACD51822A8}" type="datetimeFigureOut">
              <a:rPr lang="en-GB" smtClean="0"/>
              <a:t>24/02/2022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45611-3DEB-4E5B-AD1D-19B4A32496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3921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77CF-2324-4428-98AA-C1ACD51822A8}" type="datetimeFigureOut">
              <a:rPr lang="en-GB" smtClean="0"/>
              <a:t>24/02/2022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45611-3DEB-4E5B-AD1D-19B4A32496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2076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77CF-2324-4428-98AA-C1ACD51822A8}" type="datetimeFigureOut">
              <a:rPr lang="en-GB" smtClean="0"/>
              <a:t>24/02/2022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45611-3DEB-4E5B-AD1D-19B4A32496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1143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F677CF-2324-4428-98AA-C1ACD51822A8}" type="datetimeFigureOut">
              <a:rPr lang="en-GB" smtClean="0"/>
              <a:t>24/02/2022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A445611-3DEB-4E5B-AD1D-19B4A32496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8641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7694" y="450266"/>
            <a:ext cx="3086501" cy="2185728"/>
          </a:xfrm>
        </p:spPr>
        <p:txBody>
          <a:bodyPr>
            <a:noAutofit/>
          </a:bodyPr>
          <a:lstStyle/>
          <a:p>
            <a:r>
              <a:rPr lang="en-GB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Brent Hub Harlesden</a:t>
            </a:r>
            <a:r>
              <a:rPr lang="en-GB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Harlesden</a:t>
            </a:r>
            <a:r>
              <a:rPr lang="en-GB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Library</a:t>
            </a:r>
            <a:br>
              <a:rPr lang="en-GB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Harlesden Library</a:t>
            </a:r>
            <a:br>
              <a:rPr lang="en-GB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49A Craven Park Rd</a:t>
            </a:r>
            <a:br>
              <a:rPr lang="en-GB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Harlesden​</a:t>
            </a:r>
            <a:br>
              <a:rPr lang="en-GB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NW10 8SE</a:t>
            </a:r>
            <a:br>
              <a:rPr lang="en-GB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Open on Wednesdays 10:30am to 5pm</a:t>
            </a:r>
            <a:endParaRPr lang="en-GB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39224" y="483364"/>
            <a:ext cx="3320715" cy="2352428"/>
          </a:xfrm>
        </p:spPr>
        <p:txBody>
          <a:bodyPr>
            <a:noAutofit/>
          </a:bodyPr>
          <a:lstStyle/>
          <a:p>
            <a:r>
              <a:rPr lang="en-GB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Living Room was the model for the Hubs system. A holistic, multi-partner service that caters to residents in a locality that are facing multiple priorities – isolation, depravity, low health and mental wellbeing amongst them.                                                             </a:t>
            </a:r>
            <a:r>
              <a:rPr lang="en-GB" sz="13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Living Room                                 </a:t>
            </a:r>
            <a:r>
              <a:rPr lang="en-GB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Next to Boiler House                              Besant Way                                                                                 London                                                NW10 0TY</a:t>
            </a:r>
          </a:p>
          <a:p>
            <a:r>
              <a:rPr lang="en-GB" sz="1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Due to open in February 2022</a:t>
            </a:r>
            <a:endParaRPr lang="en-GB" sz="13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961141" y="2479260"/>
            <a:ext cx="282157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Brent 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Hubs –</a:t>
            </a:r>
          </a:p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aim is to work with residents who are finding it difficult to access support through mainstream services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41132" y="1355630"/>
            <a:ext cx="3041582" cy="1280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928135" y="4385973"/>
            <a:ext cx="332071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Brent Hubs Willesden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Willesden Green Library</a:t>
            </a:r>
            <a:b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95 High Rd</a:t>
            </a:r>
            <a:b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Willesden</a:t>
            </a:r>
            <a:b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NW10 2SF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Open on Tuesdays 10:30am to 5pm</a:t>
            </a:r>
          </a:p>
          <a:p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4584405" y="371741"/>
            <a:ext cx="304158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Brent Hub Kingsbury</a:t>
            </a:r>
          </a:p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Kingsbury Library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Kingsbury Road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Kingsbury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NW9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9HE</a:t>
            </a:r>
          </a:p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Open on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Thursdays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10:30am to 5pm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798567" y="3875045"/>
            <a:ext cx="297420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Brent Hub Kilburn</a:t>
            </a:r>
          </a:p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William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Dunbar House 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Albert Road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Kilburn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NW6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5DE</a:t>
            </a:r>
          </a:p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Open on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Thursdays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10:30am to 5pm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582469" y="3875045"/>
            <a:ext cx="297747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Brent Hubs Wembley</a:t>
            </a:r>
          </a:p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Ealing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Road Library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Coronet Parade, Ealing Rd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Wembley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HA0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4BA</a:t>
            </a:r>
          </a:p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Open on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Mondays</a:t>
            </a:r>
          </a:p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10:30am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to 5pm</a:t>
            </a:r>
          </a:p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8567" y="6432634"/>
            <a:ext cx="748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Visit website for further details; https</a:t>
            </a:r>
            <a:r>
              <a:rPr lang="en-GB" b="1" dirty="0"/>
              <a:t>://www.brenthubs.com/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78596" y="1543130"/>
            <a:ext cx="219793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 smtClean="0"/>
              <a:t>Key Contacts</a:t>
            </a:r>
            <a:r>
              <a:rPr lang="en-GB" dirty="0" smtClean="0"/>
              <a:t>:</a:t>
            </a:r>
          </a:p>
          <a:p>
            <a:r>
              <a:rPr lang="en-GB" b="1" dirty="0" smtClean="0"/>
              <a:t>Head of the Hubs  Mohammed </a:t>
            </a:r>
            <a:r>
              <a:rPr lang="en-GB" b="1" dirty="0" err="1" smtClean="0"/>
              <a:t>Jama</a:t>
            </a:r>
            <a:r>
              <a:rPr lang="en-GB" b="1" dirty="0" smtClean="0"/>
              <a:t>:</a:t>
            </a:r>
          </a:p>
          <a:p>
            <a:r>
              <a:rPr lang="en-GB" dirty="0"/>
              <a:t>0208 937 1594</a:t>
            </a:r>
            <a:endParaRPr lang="en-GB" dirty="0" smtClean="0"/>
          </a:p>
          <a:p>
            <a:endParaRPr lang="en-GB" dirty="0" smtClean="0"/>
          </a:p>
          <a:p>
            <a:r>
              <a:rPr lang="en-GB" b="1" dirty="0" smtClean="0"/>
              <a:t>Hub Coordinators</a:t>
            </a:r>
          </a:p>
          <a:p>
            <a:r>
              <a:rPr lang="en-GB" b="1" dirty="0" smtClean="0"/>
              <a:t>T.J </a:t>
            </a:r>
            <a:r>
              <a:rPr lang="en-GB" b="1" dirty="0" err="1" smtClean="0"/>
              <a:t>Agard</a:t>
            </a:r>
            <a:r>
              <a:rPr lang="en-GB" b="1" dirty="0" smtClean="0"/>
              <a:t>:</a:t>
            </a:r>
          </a:p>
          <a:p>
            <a:r>
              <a:rPr lang="en-GB" dirty="0"/>
              <a:t>020 8937 1723</a:t>
            </a:r>
            <a:endParaRPr lang="en-GB" dirty="0" smtClean="0"/>
          </a:p>
          <a:p>
            <a:endParaRPr lang="en-GB" dirty="0"/>
          </a:p>
          <a:p>
            <a:r>
              <a:rPr lang="en-GB" b="1" dirty="0" err="1" smtClean="0"/>
              <a:t>Chanita</a:t>
            </a:r>
            <a:r>
              <a:rPr lang="en-GB" b="1" dirty="0" smtClean="0"/>
              <a:t> Lawrence</a:t>
            </a:r>
            <a:r>
              <a:rPr lang="en-GB" dirty="0" smtClean="0"/>
              <a:t>:</a:t>
            </a:r>
          </a:p>
          <a:p>
            <a:r>
              <a:rPr lang="en-GB" dirty="0"/>
              <a:t>02084594385</a:t>
            </a:r>
          </a:p>
        </p:txBody>
      </p:sp>
    </p:spTree>
    <p:extLst>
      <p:ext uri="{BB962C8B-B14F-4D97-AF65-F5344CB8AC3E}">
        <p14:creationId xmlns:p14="http://schemas.microsoft.com/office/powerpoint/2010/main" val="140807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SERVICES AVAILABLE AT HUBS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325119"/>
            <a:ext cx="7431539" cy="6299201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Advice for Renters – Housing/welfare benefits and debt advice to private tenants</a:t>
            </a:r>
          </a:p>
          <a:p>
            <a:r>
              <a:rPr lang="en-GB" dirty="0" err="1" smtClean="0"/>
              <a:t>Trussell</a:t>
            </a:r>
            <a:r>
              <a:rPr lang="en-GB" dirty="0" smtClean="0"/>
              <a:t> Trust – Provide bulk emergency parcels for Brent residents</a:t>
            </a:r>
          </a:p>
          <a:p>
            <a:r>
              <a:rPr lang="en-GB" dirty="0" smtClean="0"/>
              <a:t>Citizens Advice Bureau – Financial advice relating to benefits</a:t>
            </a:r>
          </a:p>
          <a:p>
            <a:r>
              <a:rPr lang="en-GB" dirty="0" smtClean="0"/>
              <a:t>Sheriff Centre – Assistance based on debt advice</a:t>
            </a:r>
          </a:p>
          <a:p>
            <a:r>
              <a:rPr lang="en-GB" dirty="0" smtClean="0"/>
              <a:t>Shaw Trust – Employabitly Support for specialised sectors</a:t>
            </a:r>
          </a:p>
          <a:p>
            <a:r>
              <a:rPr lang="en-GB" dirty="0" smtClean="0"/>
              <a:t>Homeless Project Team - Organised to reduce homelessness in Brent</a:t>
            </a:r>
          </a:p>
          <a:p>
            <a:r>
              <a:rPr lang="en-GB" dirty="0" smtClean="0"/>
              <a:t>Step Up – Charity that delivers financial advice, referrals and genera, advice</a:t>
            </a:r>
          </a:p>
          <a:p>
            <a:r>
              <a:rPr lang="en-GB" dirty="0" smtClean="0"/>
              <a:t>Brent Gateway – Support System for carers giving them a platform to develop</a:t>
            </a:r>
          </a:p>
          <a:p>
            <a:r>
              <a:rPr lang="en-GB" dirty="0" smtClean="0"/>
              <a:t>Thames Reach – Offer multi purpose support regarding health (mental &amp; physical), employment and finance</a:t>
            </a:r>
          </a:p>
          <a:p>
            <a:r>
              <a:rPr lang="en-GB" dirty="0" smtClean="0"/>
              <a:t>Bosnia and </a:t>
            </a:r>
            <a:r>
              <a:rPr lang="en-GB" dirty="0" err="1" smtClean="0"/>
              <a:t>Herzigovina</a:t>
            </a:r>
            <a:r>
              <a:rPr lang="en-GB" dirty="0" smtClean="0"/>
              <a:t> Community Advice Centre -  Offer support for housing eviction and benefit issues</a:t>
            </a:r>
          </a:p>
          <a:p>
            <a:r>
              <a:rPr lang="en-GB" dirty="0" smtClean="0"/>
              <a:t>Brent Irish Advisory Service – Provide information o clients rights regarding stay in the UK and entitlement to benefits</a:t>
            </a:r>
          </a:p>
          <a:p>
            <a:r>
              <a:rPr lang="en-GB" dirty="0" smtClean="0"/>
              <a:t>FNAN Eritrean Youth and Community in Brent – Offer family support in the form of education, general advice and legal assistance</a:t>
            </a:r>
          </a:p>
          <a:p>
            <a:r>
              <a:rPr lang="en-GB" dirty="0" smtClean="0"/>
              <a:t>SAAFI – Somali Advice And Forum of Information – Variety of support on offer regarding culture, education, employment, housing and family affairs</a:t>
            </a:r>
          </a:p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3" y="2777069"/>
            <a:ext cx="3996267" cy="2218443"/>
          </a:xfrm>
        </p:spPr>
        <p:txBody>
          <a:bodyPr>
            <a:normAutofit/>
          </a:bodyPr>
          <a:lstStyle/>
          <a:p>
            <a:r>
              <a:rPr lang="en-GB" sz="1800" dirty="0"/>
              <a:t>Brent Hubs have a range of Partners </a:t>
            </a:r>
            <a:r>
              <a:rPr lang="en-GB" sz="1800" dirty="0" smtClean="0"/>
              <a:t>who </a:t>
            </a:r>
            <a:r>
              <a:rPr lang="en-GB" sz="1800" dirty="0"/>
              <a:t>provide local residents with  free support and advice in matters relating to benefits, employment, money management and debt advice, housing and much more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74833" y="6488668"/>
            <a:ext cx="103038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To book an appointment at the closest hub to you please call 02089371234 between 11am to 3pm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1680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1499</TotalTime>
  <Words>467</Words>
  <Application>Microsoft Office PowerPoint</Application>
  <PresentationFormat>Widescreen</PresentationFormat>
  <Paragraphs>44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Trebuchet MS</vt:lpstr>
      <vt:lpstr>Wingdings 3</vt:lpstr>
      <vt:lpstr>Facet</vt:lpstr>
      <vt:lpstr>Brent Hub Harlesden Harlesden Library Harlesden Library 49A Craven Park Rd Harlesden​ NW10 8SE Open on Wednesdays 10:30am to 5pm</vt:lpstr>
      <vt:lpstr>SERVICES AVAILABLE AT HUBS</vt:lpstr>
    </vt:vector>
  </TitlesOfParts>
  <Company>LBB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Brent Hubs</dc:title>
  <dc:creator>Bissah, Natalie</dc:creator>
  <cp:lastModifiedBy>Aranya Costa</cp:lastModifiedBy>
  <cp:revision>37</cp:revision>
  <dcterms:created xsi:type="dcterms:W3CDTF">2022-02-04T12:18:50Z</dcterms:created>
  <dcterms:modified xsi:type="dcterms:W3CDTF">2022-02-24T14:40:35Z</dcterms:modified>
</cp:coreProperties>
</file>